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9.png" ContentType="image/png"/>
  <Override PartName="/ppt/media/image18.jpeg" ContentType="image/jpeg"/>
  <Override PartName="/ppt/media/image16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8.png" ContentType="image/png"/>
  <Override PartName="/ppt/media/image9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17.png" ContentType="image/png"/>
  <Override PartName="/ppt/media/image3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88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88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200" y="1599840"/>
            <a:ext cx="567288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200" y="1599840"/>
            <a:ext cx="567288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t-BR" sz="3200" strike="noStrike">
                <a:solidFill>
                  <a:srgbClr val="8b8b8b"/>
                </a:solidFill>
                <a:latin typeface="Calibri"/>
              </a:rPr>
              <a:t>Clique para editar o estilo do subtítulo mestre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28/10/22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9F598ED-CED3-4387-BE7C-AEBDD24CE52A}" type="slidenum">
              <a:rPr lang="pt-BR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strike="noStrike">
                <a:solidFill>
                  <a:srgbClr val="000000"/>
                </a:solidFill>
                <a:latin typeface="Calibri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28/10/22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8257CB-A034-4B82-9AF4-E3600D88B3BC}" type="slidenum">
              <a:rPr lang="pt-BR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944000" y="2483640"/>
            <a:ext cx="4680000" cy="27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Título do Projeto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Times New Roman"/>
              </a:rPr>
              <a:t>Grande Área: Exatas e da Terra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Times New Roman"/>
              </a:rPr>
              <a:t>Subárea: Matemática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547560" y="4320000"/>
            <a:ext cx="5500440" cy="240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0000"/>
                </a:solidFill>
                <a:latin typeface="Times New Roman"/>
              </a:rPr>
              <a:t>Bolsista IC: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0000"/>
                </a:solidFill>
                <a:latin typeface="Times New Roman"/>
              </a:rPr>
              <a:t>Orientador</a:t>
            </a:r>
            <a:r>
              <a:rPr lang="pt-BR" sz="1600" strike="noStrike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0000"/>
                </a:solidFill>
                <a:latin typeface="Times New Roman"/>
              </a:rPr>
              <a:t>Departamento   - Centro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 strike="noStrike">
                <a:solidFill>
                  <a:srgbClr val="17375e"/>
                </a:solidFill>
                <a:latin typeface="Times New Roman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1" name="Imagem 2" descr=""/>
          <p:cNvPicPr/>
          <p:nvPr/>
        </p:nvPicPr>
        <p:blipFill>
          <a:blip r:embed="rId1"/>
          <a:stretch/>
        </p:blipFill>
        <p:spPr>
          <a:xfrm>
            <a:off x="4392000" y="6082200"/>
            <a:ext cx="1439280" cy="651600"/>
          </a:xfrm>
          <a:prstGeom prst="rect">
            <a:avLst/>
          </a:prstGeom>
          <a:ln>
            <a:noFill/>
          </a:ln>
        </p:spPr>
      </p:pic>
      <p:pic>
        <p:nvPicPr>
          <p:cNvPr id="82" name="Imagem 11" descr=""/>
          <p:cNvPicPr/>
          <p:nvPr/>
        </p:nvPicPr>
        <p:blipFill>
          <a:blip r:embed="rId2"/>
          <a:stretch/>
        </p:blipFill>
        <p:spPr>
          <a:xfrm>
            <a:off x="357120" y="6125400"/>
            <a:ext cx="2090880" cy="660960"/>
          </a:xfrm>
          <a:prstGeom prst="rect">
            <a:avLst/>
          </a:prstGeom>
          <a:ln>
            <a:noFill/>
          </a:ln>
        </p:spPr>
      </p:pic>
      <p:pic>
        <p:nvPicPr>
          <p:cNvPr id="83" name="Imagem 1" descr=""/>
          <p:cNvPicPr/>
          <p:nvPr/>
        </p:nvPicPr>
        <p:blipFill>
          <a:blip r:embed="rId3"/>
          <a:stretch/>
        </p:blipFill>
        <p:spPr>
          <a:xfrm>
            <a:off x="7992000" y="6044400"/>
            <a:ext cx="910800" cy="6890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"/>
          <a:stretch/>
        </p:blipFill>
        <p:spPr>
          <a:xfrm>
            <a:off x="0" y="21240"/>
            <a:ext cx="9144000" cy="215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492000" y="692640"/>
            <a:ext cx="345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Introdução</a:t>
            </a:r>
            <a:endParaRPr/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4367160" y="3370320"/>
            <a:ext cx="409320" cy="161640"/>
          </a:xfrm>
          <a:prstGeom prst="rect">
            <a:avLst/>
          </a:prstGeom>
          <a:ln w="9360">
            <a:noFill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-288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348000" y="692640"/>
            <a:ext cx="352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Objetivos</a:t>
            </a:r>
            <a:endParaRPr/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708000" y="692640"/>
            <a:ext cx="3294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Metodologia</a:t>
            </a:r>
            <a:endParaRPr/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938320" y="642960"/>
            <a:ext cx="4768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Resultados e Discussão 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924000" y="692640"/>
            <a:ext cx="309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Conclusão</a:t>
            </a:r>
            <a:endParaRPr/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357720" y="692640"/>
            <a:ext cx="3662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Times New Roman"/>
              </a:rPr>
              <a:t>REFERÊNCIAS</a:t>
            </a:r>
            <a:endParaRPr/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"/>
          <p:cNvPicPr/>
          <p:nvPr/>
        </p:nvPicPr>
        <p:blipFill>
          <a:blip r:embed="rId1"/>
          <a:stretch/>
        </p:blipFill>
        <p:spPr>
          <a:xfrm>
            <a:off x="4716000" y="5132160"/>
            <a:ext cx="2093040" cy="1500480"/>
          </a:xfrm>
          <a:prstGeom prst="rect">
            <a:avLst/>
          </a:prstGeom>
          <a:ln>
            <a:noFill/>
          </a:ln>
        </p:spPr>
      </p:pic>
      <p:pic>
        <p:nvPicPr>
          <p:cNvPr id="99" name="Imagem 3" descr=""/>
          <p:cNvPicPr/>
          <p:nvPr/>
        </p:nvPicPr>
        <p:blipFill>
          <a:blip r:embed="rId2"/>
          <a:stretch/>
        </p:blipFill>
        <p:spPr>
          <a:xfrm>
            <a:off x="357120" y="5339160"/>
            <a:ext cx="4124880" cy="1304280"/>
          </a:xfrm>
          <a:prstGeom prst="rect">
            <a:avLst/>
          </a:prstGeom>
          <a:ln>
            <a:noFill/>
          </a:ln>
        </p:spPr>
      </p:pic>
      <p:pic>
        <p:nvPicPr>
          <p:cNvPr id="100" name="Imagem 4" descr=""/>
          <p:cNvPicPr/>
          <p:nvPr/>
        </p:nvPicPr>
        <p:blipFill>
          <a:blip r:embed="rId3"/>
          <a:stretch/>
        </p:blipFill>
        <p:spPr>
          <a:xfrm>
            <a:off x="7164360" y="5241960"/>
            <a:ext cx="1810440" cy="136980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4"/>
          <a:stretch/>
        </p:blipFill>
        <p:spPr>
          <a:xfrm>
            <a:off x="-2520" y="0"/>
            <a:ext cx="2347560" cy="12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Application>LibreOffice/4.4.3.2$Windows_x86 LibreOffice_project/88805f81e9fe61362df02b9941de8e38a9b5fd16</Application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2015-10-09T14:08:23Z</dcterms:created>
  <dc:creator>marllon andrade</dc:creator>
  <dc:language>pt-BR</dc:language>
  <dcterms:modified xsi:type="dcterms:W3CDTF">2022-10-28T11:39:25Z</dcterms:modified>
  <cp:revision>34</cp:revision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