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6.jpeg" ContentType="image/jpeg"/>
  <Override PartName="/ppt/media/image14.png" ContentType="image/png"/>
  <Override PartName="/ppt/media/image13.png" ContentType="image/png"/>
  <Override PartName="/ppt/media/image12.png" ContentType="image/png"/>
  <Override PartName="/ppt/media/image19.jpeg" ContentType="image/jpeg"/>
  <Override PartName="/ppt/media/image11.png" ContentType="image/png"/>
  <Override PartName="/ppt/media/image10.png" ContentType="image/png"/>
  <Override PartName="/ppt/media/image5.png" ContentType="image/png"/>
  <Override PartName="/ppt/media/image8.jpeg" ContentType="image/jpeg"/>
  <Override PartName="/ppt/media/image9.png" ContentType="image/png"/>
  <Override PartName="/ppt/media/image18.png" ContentType="image/png"/>
  <Override PartName="/ppt/media/image7.jpeg" ContentType="image/jpeg"/>
  <Override PartName="/ppt/media/image6.png" ContentType="image/png"/>
  <Override PartName="/ppt/media/image4.png" ContentType="image/png"/>
  <Override PartName="/ppt/media/image17.png" ContentType="image/png"/>
  <Override PartName="/ppt/media/image3.png" ContentType="image/png"/>
  <Override PartName="/ppt/media/image2.png" ContentType="image/png"/>
  <Override PartName="/ppt/media/image15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1735200" y="1599840"/>
            <a:ext cx="5672880" cy="452556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1735200" y="1599840"/>
            <a:ext cx="567288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1735200" y="1599840"/>
            <a:ext cx="5672880" cy="452556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1735200" y="1599840"/>
            <a:ext cx="567288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000000"/>
                </a:solidFill>
                <a:latin typeface="Calibri"/>
              </a:rPr>
              <a:t>Clique para editar o estilo do título mestre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pt-BR" sz="3200" strike="noStrike">
                <a:solidFill>
                  <a:srgbClr val="8b8b8b"/>
                </a:solidFill>
                <a:latin typeface="Calibri"/>
              </a:rPr>
              <a:t>Clique para editar o estilo do subtítulo mestre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1200" strike="noStrike">
                <a:solidFill>
                  <a:srgbClr val="8b8b8b"/>
                </a:solidFill>
                <a:latin typeface="Calibri"/>
              </a:rPr>
              <a:t>14/09/23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992E939-50E6-472B-8733-C2B21ED21226}" type="slidenum">
              <a:rPr lang="pt-BR" sz="1200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400"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000"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7.º nível da estrutura de tópicos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000000"/>
                </a:solidFill>
                <a:latin typeface="Calibri"/>
              </a:rPr>
              <a:t>Clique para editar o estilo do título mestre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3200" strike="noStrike">
                <a:solidFill>
                  <a:srgbClr val="000000"/>
                </a:solidFill>
                <a:latin typeface="Calibri"/>
              </a:rPr>
              <a:t>7.º nível da estrutura de tópicosClique para editar os estilos do texto mestre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t-BR" sz="2800" strike="noStrike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1200" strike="noStrike">
                <a:solidFill>
                  <a:srgbClr val="8b8b8b"/>
                </a:solidFill>
                <a:latin typeface="Calibri"/>
              </a:rPr>
              <a:t>14/09/23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78572DA-2CF4-428F-80CD-4D36D34B7C51}" type="slidenum">
              <a:rPr lang="pt-BR" sz="1200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jpeg"/><Relationship Id="rId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1907640" y="1073520"/>
            <a:ext cx="6264360" cy="2773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Título do Projeto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pt-BR" sz="2000" strike="noStrike">
                <a:solidFill>
                  <a:srgbClr val="000000"/>
                </a:solidFill>
                <a:latin typeface="Times New Roman"/>
              </a:rPr>
              <a:t>Grande Área: Exatas e da Terra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pt-BR" sz="2000" strike="noStrike">
                <a:solidFill>
                  <a:srgbClr val="000000"/>
                </a:solidFill>
                <a:latin typeface="Times New Roman"/>
              </a:rPr>
              <a:t>Subárea: Matemática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571320" y="3286080"/>
            <a:ext cx="81367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trike="noStrike">
                <a:solidFill>
                  <a:srgbClr val="000000"/>
                </a:solidFill>
                <a:latin typeface="Times New Roman"/>
              </a:rPr>
              <a:t>Bolsista IC:  </a:t>
            </a:r>
            <a:r>
              <a:rPr lang="pt-BR" sz="2400" strike="noStrike">
                <a:solidFill>
                  <a:srgbClr val="000000"/>
                </a:solidFill>
                <a:latin typeface="Times New Roman"/>
              </a:rPr>
              <a:t>Júlio C. M. Rocha</a:t>
            </a:r>
            <a:endParaRPr/>
          </a:p>
        </p:txBody>
      </p:sp>
      <p:sp>
        <p:nvSpPr>
          <p:cNvPr id="81" name="CustomShape 3"/>
          <p:cNvSpPr/>
          <p:nvPr/>
        </p:nvSpPr>
        <p:spPr>
          <a:xfrm>
            <a:off x="500040" y="4000680"/>
            <a:ext cx="5500440" cy="228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trike="noStrike">
                <a:solidFill>
                  <a:srgbClr val="000000"/>
                </a:solidFill>
                <a:latin typeface="Times New Roman"/>
              </a:rPr>
              <a:t>Orientador</a:t>
            </a:r>
            <a:r>
              <a:rPr lang="pt-BR" sz="2400" strike="noStrike">
                <a:solidFill>
                  <a:srgbClr val="000000"/>
                </a:solidFill>
                <a:latin typeface="Times New Roman"/>
              </a:rPr>
              <a:t>: Dr. José  A. S. Cruz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2400" strike="noStrike">
                <a:solidFill>
                  <a:srgbClr val="000000"/>
                </a:solidFill>
                <a:latin typeface="Times New Roman"/>
              </a:rPr>
              <a:t>Departamento de Matemática  - CCT</a:t>
            </a:r>
            <a:endParaRPr/>
          </a:p>
          <a:p>
            <a:pPr>
              <a:lnSpc>
                <a:spcPct val="100000"/>
              </a:lnSpc>
            </a:pPr>
            <a:r>
              <a:rPr b="1" lang="pt-BR" sz="2400" strike="noStrike">
                <a:solidFill>
                  <a:srgbClr val="17375e"/>
                </a:solidFill>
                <a:latin typeface="Times New Roman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82" name="Imagem 2" descr=""/>
          <p:cNvPicPr/>
          <p:nvPr/>
        </p:nvPicPr>
        <p:blipFill>
          <a:blip r:embed="rId1"/>
          <a:stretch/>
        </p:blipFill>
        <p:spPr>
          <a:xfrm>
            <a:off x="3780000" y="5805360"/>
            <a:ext cx="2051280" cy="928440"/>
          </a:xfrm>
          <a:prstGeom prst="rect">
            <a:avLst/>
          </a:prstGeom>
          <a:ln>
            <a:noFill/>
          </a:ln>
        </p:spPr>
      </p:pic>
      <p:pic>
        <p:nvPicPr>
          <p:cNvPr id="83" name="Imagem 11" descr=""/>
          <p:cNvPicPr/>
          <p:nvPr/>
        </p:nvPicPr>
        <p:blipFill>
          <a:blip r:embed="rId2"/>
          <a:stretch/>
        </p:blipFill>
        <p:spPr>
          <a:xfrm>
            <a:off x="357120" y="5928120"/>
            <a:ext cx="2714400" cy="858240"/>
          </a:xfrm>
          <a:prstGeom prst="rect">
            <a:avLst/>
          </a:prstGeom>
          <a:ln>
            <a:noFill/>
          </a:ln>
        </p:spPr>
      </p:pic>
      <p:pic>
        <p:nvPicPr>
          <p:cNvPr id="84" name="Imagem 1" descr=""/>
          <p:cNvPicPr/>
          <p:nvPr/>
        </p:nvPicPr>
        <p:blipFill>
          <a:blip r:embed="rId3"/>
          <a:stretch/>
        </p:blipFill>
        <p:spPr>
          <a:xfrm>
            <a:off x="7092360" y="5363640"/>
            <a:ext cx="1810440" cy="1369800"/>
          </a:xfrm>
          <a:prstGeom prst="rect">
            <a:avLst/>
          </a:prstGeom>
          <a:ln>
            <a:noFill/>
          </a:ln>
        </p:spPr>
      </p:pic>
      <p:pic>
        <p:nvPicPr>
          <p:cNvPr id="85" name="Imagem 3" descr=""/>
          <p:cNvPicPr/>
          <p:nvPr/>
        </p:nvPicPr>
        <p:blipFill>
          <a:blip r:embed="rId4"/>
          <a:stretch/>
        </p:blipFill>
        <p:spPr>
          <a:xfrm>
            <a:off x="0" y="0"/>
            <a:ext cx="2123640" cy="21225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3492000" y="692640"/>
            <a:ext cx="3456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Introdução</a:t>
            </a:r>
            <a:endParaRPr/>
          </a:p>
        </p:txBody>
      </p:sp>
      <p:pic>
        <p:nvPicPr>
          <p:cNvPr id="87" name="Picture 2" descr=""/>
          <p:cNvPicPr/>
          <p:nvPr/>
        </p:nvPicPr>
        <p:blipFill>
          <a:blip r:embed="rId1"/>
          <a:stretch/>
        </p:blipFill>
        <p:spPr>
          <a:xfrm>
            <a:off x="4367160" y="3370320"/>
            <a:ext cx="409320" cy="161640"/>
          </a:xfrm>
          <a:prstGeom prst="rect">
            <a:avLst/>
          </a:prstGeom>
          <a:ln w="9360">
            <a:noFill/>
          </a:ln>
        </p:spPr>
      </p:pic>
      <p:pic>
        <p:nvPicPr>
          <p:cNvPr id="88" name="Imagem 6" descr=""/>
          <p:cNvPicPr/>
          <p:nvPr/>
        </p:nvPicPr>
        <p:blipFill>
          <a:blip r:embed="rId2"/>
          <a:srcRect l="7043" t="32363" r="77460" b="24925"/>
          <a:stretch/>
        </p:blipFill>
        <p:spPr>
          <a:xfrm>
            <a:off x="0" y="7920"/>
            <a:ext cx="1043280" cy="1188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3348000" y="692640"/>
            <a:ext cx="3528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Objetivos</a:t>
            </a:r>
            <a:endParaRPr/>
          </a:p>
        </p:txBody>
      </p:sp>
      <p:pic>
        <p:nvPicPr>
          <p:cNvPr id="90" name="Imagem 5" descr=""/>
          <p:cNvPicPr/>
          <p:nvPr/>
        </p:nvPicPr>
        <p:blipFill>
          <a:blip r:embed="rId1"/>
          <a:srcRect l="7043" t="32363" r="77460" b="22351"/>
          <a:stretch/>
        </p:blipFill>
        <p:spPr>
          <a:xfrm>
            <a:off x="0" y="7920"/>
            <a:ext cx="1043280" cy="1260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3708000" y="692640"/>
            <a:ext cx="32947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Metodologia</a:t>
            </a:r>
            <a:endParaRPr/>
          </a:p>
        </p:txBody>
      </p:sp>
      <p:pic>
        <p:nvPicPr>
          <p:cNvPr id="92" name="Imagem 5" descr=""/>
          <p:cNvPicPr/>
          <p:nvPr/>
        </p:nvPicPr>
        <p:blipFill>
          <a:blip r:embed="rId1"/>
          <a:srcRect l="7043" t="32363" r="77460" b="19760"/>
          <a:stretch/>
        </p:blipFill>
        <p:spPr>
          <a:xfrm>
            <a:off x="0" y="7920"/>
            <a:ext cx="1043280" cy="1332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2938320" y="642960"/>
            <a:ext cx="47682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Resultados e Discussão </a:t>
            </a:r>
            <a:endParaRPr/>
          </a:p>
        </p:txBody>
      </p:sp>
      <p:pic>
        <p:nvPicPr>
          <p:cNvPr id="94" name="Imagem 5" descr=""/>
          <p:cNvPicPr/>
          <p:nvPr/>
        </p:nvPicPr>
        <p:blipFill>
          <a:blip r:embed="rId1"/>
          <a:srcRect l="7043" t="32363" r="77460" b="22351"/>
          <a:stretch/>
        </p:blipFill>
        <p:spPr>
          <a:xfrm>
            <a:off x="0" y="7920"/>
            <a:ext cx="1043280" cy="1260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3924000" y="692640"/>
            <a:ext cx="3096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Conclusão</a:t>
            </a:r>
            <a:endParaRPr/>
          </a:p>
        </p:txBody>
      </p:sp>
      <p:pic>
        <p:nvPicPr>
          <p:cNvPr id="96" name="Imagem 5" descr=""/>
          <p:cNvPicPr/>
          <p:nvPr/>
        </p:nvPicPr>
        <p:blipFill>
          <a:blip r:embed="rId1"/>
          <a:srcRect l="7043" t="32363" r="78526" b="22351"/>
          <a:stretch/>
        </p:blipFill>
        <p:spPr>
          <a:xfrm>
            <a:off x="0" y="7920"/>
            <a:ext cx="971280" cy="1260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3357720" y="692640"/>
            <a:ext cx="36622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3600" strike="noStrike">
                <a:solidFill>
                  <a:srgbClr val="000000"/>
                </a:solidFill>
                <a:latin typeface="Times New Roman"/>
              </a:rPr>
              <a:t>REFERÊNCIAS</a:t>
            </a:r>
            <a:endParaRPr/>
          </a:p>
        </p:txBody>
      </p:sp>
      <p:pic>
        <p:nvPicPr>
          <p:cNvPr id="98" name="Imagem 5" descr=""/>
          <p:cNvPicPr/>
          <p:nvPr/>
        </p:nvPicPr>
        <p:blipFill>
          <a:blip r:embed="rId1"/>
          <a:srcRect l="7043" t="32363" r="77460" b="22351"/>
          <a:stretch/>
        </p:blipFill>
        <p:spPr>
          <a:xfrm>
            <a:off x="0" y="7920"/>
            <a:ext cx="1043280" cy="1260720"/>
          </a:xfrm>
          <a:prstGeom prst="rect">
            <a:avLst/>
          </a:prstGeom>
          <a:ln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6" descr=""/>
          <p:cNvPicPr/>
          <p:nvPr/>
        </p:nvPicPr>
        <p:blipFill>
          <a:blip r:embed="rId1"/>
          <a:stretch/>
        </p:blipFill>
        <p:spPr>
          <a:xfrm>
            <a:off x="4716000" y="5132160"/>
            <a:ext cx="2093040" cy="1500480"/>
          </a:xfrm>
          <a:prstGeom prst="rect">
            <a:avLst/>
          </a:prstGeom>
          <a:ln>
            <a:noFill/>
          </a:ln>
        </p:spPr>
      </p:pic>
      <p:pic>
        <p:nvPicPr>
          <p:cNvPr id="100" name="Imagem 3" descr=""/>
          <p:cNvPicPr/>
          <p:nvPr/>
        </p:nvPicPr>
        <p:blipFill>
          <a:blip r:embed="rId2"/>
          <a:stretch/>
        </p:blipFill>
        <p:spPr>
          <a:xfrm>
            <a:off x="357120" y="5339160"/>
            <a:ext cx="4124880" cy="1304280"/>
          </a:xfrm>
          <a:prstGeom prst="rect">
            <a:avLst/>
          </a:prstGeom>
          <a:ln>
            <a:noFill/>
          </a:ln>
        </p:spPr>
      </p:pic>
      <p:pic>
        <p:nvPicPr>
          <p:cNvPr id="101" name="Imagem 5" descr=""/>
          <p:cNvPicPr/>
          <p:nvPr/>
        </p:nvPicPr>
        <p:blipFill>
          <a:blip r:embed="rId3"/>
          <a:srcRect l="7043" t="32363" r="78526" b="22351"/>
          <a:stretch/>
        </p:blipFill>
        <p:spPr>
          <a:xfrm>
            <a:off x="0" y="7920"/>
            <a:ext cx="971280" cy="1260720"/>
          </a:xfrm>
          <a:prstGeom prst="rect">
            <a:avLst/>
          </a:prstGeom>
          <a:ln>
            <a:noFill/>
          </a:ln>
        </p:spPr>
      </p:pic>
      <p:pic>
        <p:nvPicPr>
          <p:cNvPr id="102" name="Imagem 4" descr=""/>
          <p:cNvPicPr/>
          <p:nvPr/>
        </p:nvPicPr>
        <p:blipFill>
          <a:blip r:embed="rId4"/>
          <a:stretch/>
        </p:blipFill>
        <p:spPr>
          <a:xfrm>
            <a:off x="7164360" y="5241960"/>
            <a:ext cx="1810440" cy="1369800"/>
          </a:xfrm>
          <a:prstGeom prst="rect">
            <a:avLst/>
          </a:prstGeom>
          <a:ln>
            <a:noFill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Application>LibreOffice/4.4.3.2$Windows_x86 LibreOffice_project/88805f81e9fe61362df02b9941de8e38a9b5fd16</Application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2015-10-09T14:08:23Z</dcterms:created>
  <dc:creator>marllon andrade</dc:creator>
  <dc:language>pt-BR</dc:language>
  <cp:lastModifiedBy>Usuário</cp:lastModifiedBy>
  <dcterms:modified xsi:type="dcterms:W3CDTF">2023-09-05T19:03:04Z</dcterms:modified>
  <cp:revision>36</cp:revision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