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6.jpeg" ContentType="image/jpeg"/>
  <Override PartName="/ppt/media/image4.png" ContentType="image/png"/>
  <Override PartName="/ppt/media/image5.png" ContentType="image/png"/>
  <Override PartName="/ppt/media/image7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124474C-0258-4CD7-827A-4B57BC0DD54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2CA4A8E-930F-416E-A7B9-103604D6FA1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2DC1A2B-7474-4A20-8AEC-07FCDDBB317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5651474-2D1E-4FB1-B097-59198B4E58C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F378EEA-406F-4E4B-AE52-59274758774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C87C959-7C18-479A-ABBE-52440F7D050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D41672D-037F-42DB-9C48-32CC01FCA9C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A5F5F9D-9189-4EDC-A357-D0697F7A129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D33A982-F292-49B4-BE31-CC0F6DC565B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CB9FBF4-E60A-428A-8C6B-FDF0EE932E6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95DD6CB-B7D0-4010-81C2-2F78FE9CF57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92FEE9A-AD20-40BA-974D-52C1932634E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2CC3956-3AC3-42B1-A271-4C4F7BC3F9C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9106E8A-C383-437B-9C49-E76EBAB1C09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152A80A-74C0-4D4E-A580-781DFDE11EE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3523473-1E35-4987-828E-44FBD2A0824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02D0540-4E7A-4F39-A3C9-B6057864007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1B1CB03-3FF8-4989-A9B1-C6DAFB3DAD6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8D7ECC7-0353-4A48-A8D5-DFF4B9E17FC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350F62F-FEDE-4FBF-9A9B-67654B904C2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9CA857D-AFBF-4043-AC74-D33BCB298E3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01B42F3-826B-4026-B4C9-030457F2993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A8EDF84-6840-49AF-9669-6368EF86088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446E948-8297-444D-961B-D9D775BC9D0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pt-B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4D3B8C7-3128-481C-BA8E-77952025853D}" type="slidenum">
              <a:rPr b="0" lang="pt-B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&lt;número&gt;</a:t>
            </a:fld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pt-B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797CED7-B89E-4555-A8BA-15AA4B4A4C1A}" type="slidenum">
              <a:rPr b="0" lang="pt-B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&lt;número&gt;</a:t>
            </a:fld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png"/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aixaDeTexto 7"/>
          <p:cNvSpPr/>
          <p:nvPr/>
        </p:nvSpPr>
        <p:spPr>
          <a:xfrm>
            <a:off x="1907640" y="1073520"/>
            <a:ext cx="6264000" cy="277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pt-BR" sz="3600" spc="-1" strike="noStrike">
                <a:solidFill>
                  <a:schemeClr val="dk1"/>
                </a:solidFill>
                <a:latin typeface="Times New Roman"/>
              </a:rPr>
              <a:t>Título do Projeto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pt-BR" sz="2000" spc="-1" strike="noStrike">
                <a:solidFill>
                  <a:schemeClr val="dk1"/>
                </a:solidFill>
                <a:latin typeface="Times New Roman"/>
              </a:rPr>
              <a:t>Grande Área: Exatas e da Terra 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pt-BR" sz="2000" spc="-1" strike="noStrike">
                <a:solidFill>
                  <a:schemeClr val="dk1"/>
                </a:solidFill>
                <a:latin typeface="Times New Roman"/>
              </a:rPr>
              <a:t>Subárea: Matemática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CaixaDeTexto 9"/>
          <p:cNvSpPr/>
          <p:nvPr/>
        </p:nvSpPr>
        <p:spPr>
          <a:xfrm>
            <a:off x="571320" y="3286080"/>
            <a:ext cx="813636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pt-BR" sz="2400" spc="-1" strike="noStrike">
                <a:solidFill>
                  <a:schemeClr val="dk1"/>
                </a:solidFill>
                <a:latin typeface="Times New Roman"/>
              </a:rPr>
              <a:t>Bolsista IC:  </a:t>
            </a:r>
            <a:r>
              <a:rPr b="0" lang="pt-BR" sz="2400" spc="-1" strike="noStrike">
                <a:solidFill>
                  <a:schemeClr val="dk1"/>
                </a:solidFill>
                <a:latin typeface="Times New Roman"/>
              </a:rPr>
              <a:t>Júlio C. M. Rocha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CaixaDeTexto 10"/>
          <p:cNvSpPr/>
          <p:nvPr/>
        </p:nvSpPr>
        <p:spPr>
          <a:xfrm>
            <a:off x="500040" y="4000680"/>
            <a:ext cx="5500080" cy="22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pt-BR" sz="2400" spc="-1" strike="noStrike">
                <a:solidFill>
                  <a:schemeClr val="dk1"/>
                </a:solidFill>
                <a:latin typeface="Times New Roman"/>
              </a:rPr>
              <a:t>Orientador</a:t>
            </a:r>
            <a:r>
              <a:rPr b="0" lang="pt-BR" sz="2400" spc="-1" strike="noStrike">
                <a:solidFill>
                  <a:schemeClr val="dk1"/>
                </a:solidFill>
                <a:latin typeface="Times New Roman"/>
              </a:rPr>
              <a:t>: Dr. José  A. S. Cruz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BR" sz="2400" spc="-1" strike="noStrike">
                <a:solidFill>
                  <a:schemeClr val="dk1"/>
                </a:solidFill>
                <a:latin typeface="Times New Roman"/>
              </a:rPr>
              <a:t>Departamento de Matemática  - CCT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BR" sz="2400" spc="-1" strike="noStrike">
                <a:solidFill>
                  <a:schemeClr val="dk2">
                    <a:lumMod val="75000"/>
                  </a:schemeClr>
                </a:solidFill>
                <a:latin typeface="Times New Roman"/>
              </a:rPr>
              <a:t> 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5" name="Imagem 2" descr=""/>
          <p:cNvPicPr/>
          <p:nvPr/>
        </p:nvPicPr>
        <p:blipFill>
          <a:blip r:embed="rId1"/>
          <a:stretch/>
        </p:blipFill>
        <p:spPr>
          <a:xfrm>
            <a:off x="6444360" y="5844600"/>
            <a:ext cx="2050920" cy="928080"/>
          </a:xfrm>
          <a:prstGeom prst="rect">
            <a:avLst/>
          </a:prstGeom>
          <a:ln w="0">
            <a:noFill/>
          </a:ln>
        </p:spPr>
      </p:pic>
      <p:pic>
        <p:nvPicPr>
          <p:cNvPr id="86" name="Imagem 11" descr="Marca-da-UEPB-Aplicação-Colorida-em-PNG-4.png"/>
          <p:cNvPicPr/>
          <p:nvPr/>
        </p:nvPicPr>
        <p:blipFill>
          <a:blip r:embed="rId2"/>
          <a:stretch/>
        </p:blipFill>
        <p:spPr>
          <a:xfrm>
            <a:off x="357120" y="5928120"/>
            <a:ext cx="2714040" cy="857880"/>
          </a:xfrm>
          <a:prstGeom prst="rect">
            <a:avLst/>
          </a:prstGeom>
          <a:ln w="0">
            <a:noFill/>
          </a:ln>
        </p:spPr>
      </p:pic>
      <p:pic>
        <p:nvPicPr>
          <p:cNvPr id="87" name="" descr=""/>
          <p:cNvPicPr/>
          <p:nvPr/>
        </p:nvPicPr>
        <p:blipFill>
          <a:blip r:embed="rId3"/>
          <a:stretch/>
        </p:blipFill>
        <p:spPr>
          <a:xfrm>
            <a:off x="3749760" y="5677200"/>
            <a:ext cx="2189880" cy="1180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aixaDeTexto 5"/>
          <p:cNvSpPr/>
          <p:nvPr/>
        </p:nvSpPr>
        <p:spPr>
          <a:xfrm>
            <a:off x="3492000" y="692640"/>
            <a:ext cx="345564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pt-BR" sz="3600" spc="-1" strike="noStrike">
                <a:solidFill>
                  <a:schemeClr val="dk1"/>
                </a:solidFill>
                <a:latin typeface="Times New Roman"/>
              </a:rPr>
              <a:t>Introdução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9" name="Picture 2" descr=""/>
          <p:cNvPicPr/>
          <p:nvPr/>
        </p:nvPicPr>
        <p:blipFill>
          <a:blip r:embed="rId1"/>
          <a:stretch/>
        </p:blipFill>
        <p:spPr>
          <a:xfrm>
            <a:off x="4367160" y="3370320"/>
            <a:ext cx="408960" cy="161280"/>
          </a:xfrm>
          <a:prstGeom prst="rect">
            <a:avLst/>
          </a:prstGeom>
          <a:ln w="9525">
            <a:noFill/>
          </a:ln>
        </p:spPr>
      </p:pic>
      <p:pic>
        <p:nvPicPr>
          <p:cNvPr id="90" name="Imagem 6" descr=""/>
          <p:cNvPicPr/>
          <p:nvPr/>
        </p:nvPicPr>
        <p:blipFill>
          <a:blip r:embed="rId2"/>
          <a:srcRect l="7050" t="32364" r="77468" b="24943"/>
          <a:stretch/>
        </p:blipFill>
        <p:spPr>
          <a:xfrm>
            <a:off x="0" y="7920"/>
            <a:ext cx="1042920" cy="1188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aixaDeTexto 4"/>
          <p:cNvSpPr/>
          <p:nvPr/>
        </p:nvSpPr>
        <p:spPr>
          <a:xfrm>
            <a:off x="3348000" y="692640"/>
            <a:ext cx="352764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pt-BR" sz="3600" spc="-1" strike="noStrike">
                <a:solidFill>
                  <a:schemeClr val="dk1"/>
                </a:solidFill>
                <a:latin typeface="Times New Roman"/>
              </a:rPr>
              <a:t>Objetivos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2" name="Imagem 5" descr=""/>
          <p:cNvPicPr/>
          <p:nvPr/>
        </p:nvPicPr>
        <p:blipFill>
          <a:blip r:embed="rId1"/>
          <a:srcRect l="7050" t="32364" r="77468" b="22351"/>
          <a:stretch/>
        </p:blipFill>
        <p:spPr>
          <a:xfrm>
            <a:off x="0" y="7920"/>
            <a:ext cx="1042920" cy="1260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aixaDeTexto 4"/>
          <p:cNvSpPr/>
          <p:nvPr/>
        </p:nvSpPr>
        <p:spPr>
          <a:xfrm>
            <a:off x="3708000" y="692640"/>
            <a:ext cx="329436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pt-BR" sz="3600" spc="-1" strike="noStrike">
                <a:solidFill>
                  <a:schemeClr val="dk1"/>
                </a:solidFill>
                <a:latin typeface="Times New Roman"/>
              </a:rPr>
              <a:t>Metodologia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4" name="Imagem 5" descr=""/>
          <p:cNvPicPr/>
          <p:nvPr/>
        </p:nvPicPr>
        <p:blipFill>
          <a:blip r:embed="rId1"/>
          <a:srcRect l="7050" t="32364" r="77468" b="19778"/>
          <a:stretch/>
        </p:blipFill>
        <p:spPr>
          <a:xfrm>
            <a:off x="0" y="7920"/>
            <a:ext cx="1042920" cy="1332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aixaDeTexto 4"/>
          <p:cNvSpPr/>
          <p:nvPr/>
        </p:nvSpPr>
        <p:spPr>
          <a:xfrm>
            <a:off x="2938320" y="642960"/>
            <a:ext cx="476784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pt-BR" sz="3600" spc="-1" strike="noStrike">
                <a:solidFill>
                  <a:schemeClr val="dk1"/>
                </a:solidFill>
                <a:latin typeface="Times New Roman"/>
              </a:rPr>
              <a:t>Resultados e Discussão 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6" name="Imagem 5" descr=""/>
          <p:cNvPicPr/>
          <p:nvPr/>
        </p:nvPicPr>
        <p:blipFill>
          <a:blip r:embed="rId1"/>
          <a:srcRect l="7050" t="32364" r="77468" b="22351"/>
          <a:stretch/>
        </p:blipFill>
        <p:spPr>
          <a:xfrm>
            <a:off x="0" y="7920"/>
            <a:ext cx="1042920" cy="1260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aixaDeTexto 4"/>
          <p:cNvSpPr/>
          <p:nvPr/>
        </p:nvSpPr>
        <p:spPr>
          <a:xfrm>
            <a:off x="3924000" y="692640"/>
            <a:ext cx="309564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pt-BR" sz="3600" spc="-1" strike="noStrike">
                <a:solidFill>
                  <a:schemeClr val="dk1"/>
                </a:solidFill>
                <a:latin typeface="Times New Roman"/>
              </a:rPr>
              <a:t>Conclusão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8" name="Imagem 5" descr=""/>
          <p:cNvPicPr/>
          <p:nvPr/>
        </p:nvPicPr>
        <p:blipFill>
          <a:blip r:embed="rId1"/>
          <a:srcRect l="7050" t="32364" r="78534" b="22351"/>
          <a:stretch/>
        </p:blipFill>
        <p:spPr>
          <a:xfrm>
            <a:off x="0" y="7920"/>
            <a:ext cx="970920" cy="1260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aixaDeTexto 4"/>
          <p:cNvSpPr/>
          <p:nvPr/>
        </p:nvSpPr>
        <p:spPr>
          <a:xfrm>
            <a:off x="3357720" y="692640"/>
            <a:ext cx="36619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pt-BR" sz="3600" spc="-1" strike="noStrike">
                <a:solidFill>
                  <a:schemeClr val="dk1"/>
                </a:solidFill>
                <a:latin typeface="Times New Roman"/>
              </a:rPr>
              <a:t>REFERÊNCIAS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0" name="Imagem 5" descr=""/>
          <p:cNvPicPr/>
          <p:nvPr/>
        </p:nvPicPr>
        <p:blipFill>
          <a:blip r:embed="rId1"/>
          <a:srcRect l="7050" t="32364" r="77468" b="22351"/>
          <a:stretch/>
        </p:blipFill>
        <p:spPr>
          <a:xfrm>
            <a:off x="0" y="7920"/>
            <a:ext cx="1042920" cy="1260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Picture 6" descr="http://unisal.br/wp-content/uploads/2013/08/pibic-cnpq.jpg"/>
          <p:cNvPicPr/>
          <p:nvPr/>
        </p:nvPicPr>
        <p:blipFill>
          <a:blip r:embed="rId1"/>
          <a:stretch/>
        </p:blipFill>
        <p:spPr>
          <a:xfrm>
            <a:off x="6588360" y="5142960"/>
            <a:ext cx="2092680" cy="1500120"/>
          </a:xfrm>
          <a:prstGeom prst="rect">
            <a:avLst/>
          </a:prstGeom>
          <a:ln w="0">
            <a:noFill/>
          </a:ln>
        </p:spPr>
      </p:pic>
      <p:pic>
        <p:nvPicPr>
          <p:cNvPr id="102" name="Imagem 3" descr="Marca-da-UEPB-Aplicação-Colorida-em-PNG-4.png"/>
          <p:cNvPicPr/>
          <p:nvPr/>
        </p:nvPicPr>
        <p:blipFill>
          <a:blip r:embed="rId2"/>
          <a:stretch/>
        </p:blipFill>
        <p:spPr>
          <a:xfrm>
            <a:off x="357120" y="5339160"/>
            <a:ext cx="4124520" cy="1303920"/>
          </a:xfrm>
          <a:prstGeom prst="rect">
            <a:avLst/>
          </a:prstGeom>
          <a:ln w="0">
            <a:noFill/>
          </a:ln>
        </p:spPr>
      </p:pic>
      <p:pic>
        <p:nvPicPr>
          <p:cNvPr id="103" name="Imagem 5" descr=""/>
          <p:cNvPicPr/>
          <p:nvPr/>
        </p:nvPicPr>
        <p:blipFill>
          <a:blip r:embed="rId3"/>
          <a:srcRect l="7050" t="32364" r="78534" b="22351"/>
          <a:stretch/>
        </p:blipFill>
        <p:spPr>
          <a:xfrm>
            <a:off x="0" y="7920"/>
            <a:ext cx="970920" cy="1260360"/>
          </a:xfrm>
          <a:prstGeom prst="rect">
            <a:avLst/>
          </a:prstGeom>
          <a:ln w="0">
            <a:noFill/>
          </a:ln>
        </p:spPr>
      </p:pic>
      <p:pic>
        <p:nvPicPr>
          <p:cNvPr id="104" name="" descr=""/>
          <p:cNvPicPr/>
          <p:nvPr/>
        </p:nvPicPr>
        <p:blipFill>
          <a:blip r:embed="rId4"/>
          <a:stretch/>
        </p:blipFill>
        <p:spPr>
          <a:xfrm>
            <a:off x="4320000" y="5400000"/>
            <a:ext cx="2189880" cy="1180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893</TotalTime>
  <Application>LibreOffice/7.6.2.1$Windows_X86_64 LibreOffice_project/56f7684011345957bbf33a7ee678afaf4d2ba333</Application>
  <AppVersion>15.0000</AppVersion>
  <Words>46</Words>
  <Paragraphs>16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2015-10-09T14:08:23Z</dcterms:created>
  <dc:creator>marllon andrade</dc:creator>
  <dc:description/>
  <dc:language>pt-BR</dc:language>
  <cp:lastModifiedBy/>
  <dcterms:modified xsi:type="dcterms:W3CDTF">2024-06-12T09:40:47Z</dcterms:modified>
  <cp:revision>38</cp:revision>
  <dc:subject/>
  <dc:title>Slide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Apresentação na tela (4:3)</vt:lpwstr>
  </property>
  <property fmtid="{D5CDD505-2E9C-101B-9397-08002B2CF9AE}" pid="3" name="Slides">
    <vt:i4>8</vt:i4>
  </property>
</Properties>
</file>