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146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393E7-2D6C-4CC7-BD0A-41BC0412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71EB7D-5393-4947-B470-A96A25FF3B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88C69D-0C86-482A-943E-521579AF1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759DFC-BFBC-48C2-99B7-62C90DEE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41D8CF-5C08-4040-AADA-3A9CF6DA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10D8A-1498-46F5-A607-08BB5C87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313EB7-09DF-4F90-B7A7-953B79B6A0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6F75-D3D7-40D9-B45E-AB6338BB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F65A19-192B-40B6-9170-9D0ABAA2C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A89B00-A089-43F1-873D-0A8A30A8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37810-D1E6-41E1-A868-3C77ED45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CFB0DC-C99C-495A-863A-980446E6F4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F8DBED-2778-49C6-BA3B-E7DB3222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43DCDC-7637-42D3-A020-942E9E31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617631-8639-4227-9053-B558CAC4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C7BCA-6E9D-400F-8FBA-B1999663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FF9630-7283-4F04-A63A-C4F8A6F57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884BE9-C0C4-4961-AABC-957992D1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AC66A-AEC6-4C19-9C95-DD7E2C0A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CA38A-E5E4-4A73-B9E4-AF904C21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1FDEB-A7EA-46D6-BCFD-768F5581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D013ED-C97F-47F2-A9EF-A2162E6640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273A44-E107-41FC-A442-625D5E7F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58D8FF-8988-42C9-AAB9-E406F0BD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27DF50-5B97-49CF-A1FB-E5181858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Imagem 76"/>
          <p:cNvPicPr/>
          <p:nvPr/>
        </p:nvPicPr>
        <p:blipFill>
          <a:blip r:embed="rId2"/>
          <a:stretch/>
        </p:blipFill>
        <p:spPr>
          <a:xfrm>
            <a:off x="1735200" y="1599840"/>
            <a:ext cx="5672880" cy="4525560"/>
          </a:xfrm>
          <a:prstGeom prst="rect">
            <a:avLst/>
          </a:prstGeom>
          <a:ln>
            <a:noFill/>
          </a:ln>
        </p:spPr>
      </p:pic>
      <p:pic>
        <p:nvPicPr>
          <p:cNvPr id="78" name="Imagem 77"/>
          <p:cNvPicPr/>
          <p:nvPr/>
        </p:nvPicPr>
        <p:blipFill>
          <a:blip r:embed="rId2"/>
          <a:stretch/>
        </p:blipFill>
        <p:spPr>
          <a:xfrm>
            <a:off x="1735200" y="1599840"/>
            <a:ext cx="567288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6AE78-22A6-4910-A095-E797F914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83B7CE-8149-40EA-9E56-8C42AB499C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4647BC-8088-4DD4-9AEA-EDDD928B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847CC1-1D50-4730-81EA-8DA85E33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0B57A0-DE42-4AD8-B767-6D945884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7E34D-CEF5-4E01-A076-F15AB5639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27709F-498A-407E-83F9-F87DD81A4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FFFA9-3D26-4D1B-BDAD-00CDA316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C7F585-E59B-4C1A-B813-0DEB54D0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B17028-2A0D-4739-8775-FFE4E204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7C6FD-4216-4C30-9E66-239033CF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9C1020-20A0-4BF8-ABAF-8EFEC91192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C0CD67-62D6-485D-B6BA-2B9C9131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98D411-0F75-4D97-8361-E8020B0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289796-5B14-4C6F-A1E9-0A136ACE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AD521-C8AC-4595-9944-7EE7995F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4DDFAC-37CF-4987-A36B-DDEEC2F176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B8214A-D1DC-455D-ACEA-A414CAEE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156AB4-F289-4ACA-923B-9348870B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AFDF4A-1721-47F0-BD5E-6D6D9F6D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F7AC0-48A3-4D2D-8898-F2BBF7E8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C2C5D2-2BAF-402B-9FFE-C851CDBEC0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709468-1881-408C-9498-A74439AD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75384C-A4C7-4EE7-95D9-43284A90C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3EC143-8900-4748-9166-B47787E1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9BCC6-8828-499D-957B-CBBC844C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CA3B7D-1176-46FA-86B3-C3BDD7884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B77674-19EF-4A32-A55B-D7936C7B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16820F-CD2E-4C4B-A575-90AA5D64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2905B-0378-4B7C-8E33-26685AD2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24636-3579-4912-9E48-EC81FE39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462B7C-2C11-4E2D-816F-E1526EAFE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AE5D07-35CD-4028-904B-C333F1F2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CA257E-B808-4D62-BBEB-347E8BA2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62BA86-DE8C-460A-81E0-BEFBFD4F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FBC0576-2E65-4116-91D1-8AEFE968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DB0A9B-D4A5-49FA-A2B9-D6E657502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E91915-FBD9-49FD-ABAE-74B149729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31DD-13C8-466E-A1EC-22A78FCE7ABD}" type="datetimeFigureOut">
              <a:rPr lang="pt-BR" smtClean="0"/>
              <a:t>10/12/2021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9E2831-C65E-4B02-B9D9-FA14C8A3D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FA8D40-3C53-499D-8F6B-F3EDFB591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9716-601B-4715-A5FC-74AE8A3A6C2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03/12/21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B6161C-B9C2-42AF-ADE9-18DB8BA6BEE4}" type="slidenum">
              <a:rPr lang="pt-BR" sz="12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928880" y="857160"/>
            <a:ext cx="6264360" cy="277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Título do Projeto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2000" b="1" strike="noStrike">
                <a:solidFill>
                  <a:srgbClr val="000000"/>
                </a:solidFill>
                <a:latin typeface="Times New Roman"/>
              </a:rPr>
              <a:t>Grande Área: Exatas e da Terra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000" b="1" strike="noStrike">
                <a:solidFill>
                  <a:srgbClr val="000000"/>
                </a:solidFill>
                <a:latin typeface="Times New Roman"/>
              </a:rPr>
              <a:t>Subárea: Matemática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571320" y="3286080"/>
            <a:ext cx="8136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000000"/>
                </a:solidFill>
                <a:latin typeface="Times New Roman"/>
              </a:rPr>
              <a:t>Bolsista IC:  </a:t>
            </a:r>
            <a:r>
              <a:rPr lang="pt-BR" sz="2400" strike="noStrike">
                <a:solidFill>
                  <a:srgbClr val="000000"/>
                </a:solidFill>
                <a:latin typeface="Times New Roman"/>
              </a:rPr>
              <a:t>Júlio C. M. Rocha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500040" y="4000680"/>
            <a:ext cx="550044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000000"/>
                </a:solidFill>
                <a:latin typeface="Times New Roman"/>
              </a:rPr>
              <a:t>Orientador</a:t>
            </a:r>
            <a:r>
              <a:rPr lang="pt-BR" sz="2400" strike="noStrike">
                <a:solidFill>
                  <a:srgbClr val="000000"/>
                </a:solidFill>
                <a:latin typeface="Times New Roman"/>
              </a:rPr>
              <a:t>: Dr. José  A. S. Cruz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000000"/>
                </a:solidFill>
                <a:latin typeface="Times New Roman"/>
              </a:rPr>
              <a:t>Departamento de Matemática  - CCT</a:t>
            </a:r>
            <a:endParaRPr/>
          </a:p>
          <a:p>
            <a:pPr>
              <a:lnSpc>
                <a:spcPct val="100000"/>
              </a:lnSpc>
            </a:pPr>
            <a:r>
              <a:rPr lang="pt-BR" sz="2400" b="1" strike="noStrike">
                <a:solidFill>
                  <a:srgbClr val="17375E"/>
                </a:solidFill>
                <a:latin typeface="Times New Roman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2" name="Imagem 2"/>
          <p:cNvPicPr/>
          <p:nvPr/>
        </p:nvPicPr>
        <p:blipFill>
          <a:blip r:embed="rId2"/>
          <a:stretch/>
        </p:blipFill>
        <p:spPr>
          <a:xfrm>
            <a:off x="6679080" y="5857920"/>
            <a:ext cx="2051280" cy="928440"/>
          </a:xfrm>
          <a:prstGeom prst="rect">
            <a:avLst/>
          </a:prstGeom>
          <a:ln>
            <a:noFill/>
          </a:ln>
        </p:spPr>
      </p:pic>
      <p:pic>
        <p:nvPicPr>
          <p:cNvPr id="83" name="Imagem 11"/>
          <p:cNvPicPr/>
          <p:nvPr/>
        </p:nvPicPr>
        <p:blipFill>
          <a:blip r:embed="rId3"/>
          <a:stretch/>
        </p:blipFill>
        <p:spPr>
          <a:xfrm>
            <a:off x="357120" y="5928120"/>
            <a:ext cx="2714400" cy="858240"/>
          </a:xfrm>
          <a:prstGeom prst="rect">
            <a:avLst/>
          </a:prstGeom>
          <a:ln>
            <a:noFill/>
          </a:ln>
        </p:spPr>
      </p:pic>
      <p:pic>
        <p:nvPicPr>
          <p:cNvPr id="84" name="Imagem 8"/>
          <p:cNvPicPr/>
          <p:nvPr/>
        </p:nvPicPr>
        <p:blipFill>
          <a:blip r:embed="rId4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492000" y="692640"/>
            <a:ext cx="3456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Introdução</a:t>
            </a:r>
            <a:endParaRPr/>
          </a:p>
        </p:txBody>
      </p:sp>
      <p:pic>
        <p:nvPicPr>
          <p:cNvPr id="86" name="Picture 2"/>
          <p:cNvPicPr/>
          <p:nvPr/>
        </p:nvPicPr>
        <p:blipFill>
          <a:blip r:embed="rId2"/>
          <a:stretch/>
        </p:blipFill>
        <p:spPr>
          <a:xfrm>
            <a:off x="4367160" y="3370320"/>
            <a:ext cx="409320" cy="161640"/>
          </a:xfrm>
          <a:prstGeom prst="rect">
            <a:avLst/>
          </a:prstGeom>
          <a:ln w="9360">
            <a:noFill/>
          </a:ln>
        </p:spPr>
      </p:pic>
      <p:pic>
        <p:nvPicPr>
          <p:cNvPr id="87" name="Imagem 4"/>
          <p:cNvPicPr/>
          <p:nvPr/>
        </p:nvPicPr>
        <p:blipFill>
          <a:blip r:embed="rId3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348000" y="692640"/>
            <a:ext cx="3528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Objetivos</a:t>
            </a:r>
            <a:endParaRPr/>
          </a:p>
        </p:txBody>
      </p:sp>
      <p:pic>
        <p:nvPicPr>
          <p:cNvPr id="89" name="Imagem 3"/>
          <p:cNvPicPr/>
          <p:nvPr/>
        </p:nvPicPr>
        <p:blipFill>
          <a:blip r:embed="rId2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708000" y="692640"/>
            <a:ext cx="3294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Metodologia</a:t>
            </a:r>
            <a:endParaRPr/>
          </a:p>
        </p:txBody>
      </p:sp>
      <p:pic>
        <p:nvPicPr>
          <p:cNvPr id="91" name="Imagem 3"/>
          <p:cNvPicPr/>
          <p:nvPr/>
        </p:nvPicPr>
        <p:blipFill>
          <a:blip r:embed="rId2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938320" y="642960"/>
            <a:ext cx="47682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Resultados e Discussão </a:t>
            </a:r>
            <a:endParaRPr/>
          </a:p>
        </p:txBody>
      </p:sp>
      <p:pic>
        <p:nvPicPr>
          <p:cNvPr id="93" name="Imagem 3"/>
          <p:cNvPicPr/>
          <p:nvPr/>
        </p:nvPicPr>
        <p:blipFill>
          <a:blip r:embed="rId2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924000" y="692640"/>
            <a:ext cx="3096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Conclusão</a:t>
            </a:r>
            <a:endParaRPr/>
          </a:p>
        </p:txBody>
      </p:sp>
      <p:pic>
        <p:nvPicPr>
          <p:cNvPr id="95" name="Imagem 3"/>
          <p:cNvPicPr/>
          <p:nvPr/>
        </p:nvPicPr>
        <p:blipFill>
          <a:blip r:embed="rId2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357720" y="692640"/>
            <a:ext cx="36622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>
                <a:solidFill>
                  <a:srgbClr val="000000"/>
                </a:solidFill>
                <a:latin typeface="Times New Roman"/>
              </a:rPr>
              <a:t>REFERÊNCIAS</a:t>
            </a:r>
            <a:endParaRPr/>
          </a:p>
        </p:txBody>
      </p:sp>
      <p:pic>
        <p:nvPicPr>
          <p:cNvPr id="97" name="Imagem 3"/>
          <p:cNvPicPr/>
          <p:nvPr/>
        </p:nvPicPr>
        <p:blipFill>
          <a:blip r:embed="rId2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6"/>
          <p:cNvPicPr/>
          <p:nvPr/>
        </p:nvPicPr>
        <p:blipFill>
          <a:blip r:embed="rId2"/>
          <a:stretch/>
        </p:blipFill>
        <p:spPr>
          <a:xfrm>
            <a:off x="6643800" y="5214240"/>
            <a:ext cx="2093040" cy="1500480"/>
          </a:xfrm>
          <a:prstGeom prst="rect">
            <a:avLst/>
          </a:prstGeom>
          <a:ln>
            <a:noFill/>
          </a:ln>
        </p:spPr>
      </p:pic>
      <p:pic>
        <p:nvPicPr>
          <p:cNvPr id="99" name="Imagem 3"/>
          <p:cNvPicPr/>
          <p:nvPr/>
        </p:nvPicPr>
        <p:blipFill>
          <a:blip r:embed="rId3"/>
          <a:stretch/>
        </p:blipFill>
        <p:spPr>
          <a:xfrm>
            <a:off x="357120" y="5339160"/>
            <a:ext cx="4124880" cy="1304280"/>
          </a:xfrm>
          <a:prstGeom prst="rect">
            <a:avLst/>
          </a:prstGeom>
          <a:ln>
            <a:noFill/>
          </a:ln>
        </p:spPr>
      </p:pic>
      <p:pic>
        <p:nvPicPr>
          <p:cNvPr id="100" name="Imagem 4"/>
          <p:cNvPicPr/>
          <p:nvPr/>
        </p:nvPicPr>
        <p:blipFill>
          <a:blip r:embed="rId4"/>
          <a:stretch/>
        </p:blipFill>
        <p:spPr>
          <a:xfrm>
            <a:off x="0" y="0"/>
            <a:ext cx="2015640" cy="144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Apresentação na tela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DejaVu Sans</vt:lpstr>
      <vt:lpstr>StarSymbol</vt:lpstr>
      <vt:lpstr>Times New Roman</vt:lpstr>
      <vt:lpstr>Tema do Office</vt:lpstr>
      <vt:lpstr>Office Theme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marllon andrade</dc:creator>
  <cp:lastModifiedBy>Vinicius M Diniz</cp:lastModifiedBy>
  <cp:revision>31</cp:revision>
  <dcterms:created xsi:type="dcterms:W3CDTF">2015-10-09T14:08:23Z</dcterms:created>
  <dcterms:modified xsi:type="dcterms:W3CDTF">2021-12-10T13:45:19Z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